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BB51-F70C-4BD2-B9D7-075BE87DABB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0214-6ED3-4BB5-B699-12C60AAFD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1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DBB51-F70C-4BD2-B9D7-075BE87DABB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70214-6ED3-4BB5-B699-12C60AAFD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1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smtClean="0">
                <a:latin typeface="Caveat"/>
                <a:ea typeface="Caveat"/>
                <a:cs typeface="Caveat"/>
                <a:sym typeface="Caveat"/>
              </a:rPr>
              <a:t>Ivanovo International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smtClean="0">
                <a:latin typeface="Caveat"/>
                <a:ea typeface="Caveat"/>
                <a:cs typeface="Caveat"/>
                <a:sym typeface="Caveat"/>
              </a:rPr>
              <a:t>Model United Nations 2020</a:t>
            </a:r>
            <a:endParaRPr lang="en-US" sz="55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69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Caveat"/>
                <a:ea typeface="Caveat"/>
                <a:cs typeface="Caveat"/>
                <a:sym typeface="Caveat"/>
              </a:rPr>
              <a:t>ECOSOC - russian </a:t>
            </a:r>
            <a:endParaRPr lang="en-US" sz="48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5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latin typeface="Caveat"/>
                <a:ea typeface="Caveat"/>
                <a:cs typeface="Caveat"/>
                <a:sym typeface="Caveat"/>
              </a:rPr>
              <a:t>BEST DELEGATES</a:t>
            </a:r>
            <a:endParaRPr lang="en-US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6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Caveat"/>
                <a:ea typeface="Caveat"/>
                <a:cs typeface="Caveat"/>
                <a:sym typeface="Caveat"/>
              </a:rPr>
              <a:t>Media Committee - language of modern technologies</a:t>
            </a:r>
            <a:endParaRPr lang="en-US" sz="48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9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9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smtClean="0">
                <a:latin typeface="Comic Sans MS"/>
                <a:ea typeface="Comic Sans MS"/>
                <a:cs typeface="Comic Sans MS"/>
                <a:sym typeface="Comic Sans MS"/>
              </a:rPr>
              <a:t>Russian Delegates</a:t>
            </a:r>
            <a:endParaRPr lang="en-US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6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latin typeface="Comic Sans MS"/>
                <a:ea typeface="Comic Sans MS"/>
                <a:cs typeface="Comic Sans MS"/>
                <a:sym typeface="Comic Sans MS"/>
              </a:rPr>
              <a:t>5 Committees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latin typeface="Comic Sans MS"/>
                <a:ea typeface="Comic Sans MS"/>
                <a:cs typeface="Comic Sans MS"/>
                <a:sym typeface="Comic Sans MS"/>
              </a:rPr>
              <a:t>4 Resolutions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latin typeface="Comic Sans MS"/>
                <a:ea typeface="Comic Sans MS"/>
                <a:cs typeface="Comic Sans MS"/>
                <a:sym typeface="Comic Sans MS"/>
              </a:rPr>
              <a:t>3 Languages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latin typeface="Comic Sans MS"/>
                <a:ea typeface="Comic Sans MS"/>
                <a:cs typeface="Comic Sans MS"/>
                <a:sym typeface="Comic Sans MS"/>
              </a:rPr>
              <a:t>2 Journalists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latin typeface="Comic Sans MS"/>
                <a:ea typeface="Comic Sans MS"/>
                <a:cs typeface="Comic Sans MS"/>
                <a:sym typeface="Comic Sans MS"/>
              </a:rPr>
              <a:t>1 Model </a:t>
            </a:r>
            <a:endParaRPr lang="en-US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3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smtClean="0">
                <a:latin typeface="Comic Sans MS"/>
                <a:ea typeface="Comic Sans MS"/>
                <a:cs typeface="Comic Sans MS"/>
                <a:sym typeface="Comic Sans MS"/>
              </a:rPr>
              <a:t>Human Rights Council - russian </a:t>
            </a:r>
            <a:endParaRPr lang="en-US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6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Comic Sans MS" charset="0"/>
                <a:ea typeface="Comic Sans MS" charset="0"/>
                <a:cs typeface="Comic Sans MS" charset="0"/>
                <a:sym typeface="Caveat"/>
              </a:rPr>
              <a:t>BEST DELEGATES</a:t>
            </a:r>
            <a:endParaRPr lang="en-US" sz="4800" dirty="0">
              <a:latin typeface="Comic Sans MS" charset="0"/>
              <a:ea typeface="Comic Sans MS" charset="0"/>
              <a:cs typeface="Comic Sans MS" charset="0"/>
              <a:sym typeface="Cavea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Caveat"/>
                <a:ea typeface="Caveat"/>
                <a:cs typeface="Caveat"/>
                <a:sym typeface="Caveat"/>
              </a:rPr>
              <a:t>UNICEF - english</a:t>
            </a:r>
            <a:endParaRPr lang="en-US" sz="48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6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latin typeface="Caveat"/>
                <a:ea typeface="Caveat"/>
                <a:cs typeface="Caveat"/>
                <a:sym typeface="Caveat"/>
              </a:rPr>
              <a:t>BEST DELEGATE</a:t>
            </a:r>
            <a:endParaRPr lang="en-US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4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Caveat"/>
                <a:ea typeface="Caveat"/>
                <a:cs typeface="Caveat"/>
                <a:sym typeface="Caveat"/>
              </a:rPr>
              <a:t>Security Council - english</a:t>
            </a:r>
            <a:endParaRPr lang="en-US" sz="48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6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Caveat"/>
                <a:ea typeface="Caveat"/>
                <a:cs typeface="Caveat"/>
                <a:sym typeface="Caveat"/>
              </a:rPr>
              <a:t>BEST DELEGATE</a:t>
            </a:r>
            <a:endParaRPr lang="en-US" sz="48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7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Экран (16:9)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Caveat</vt:lpstr>
      <vt:lpstr>Comic Sans MS</vt:lpstr>
      <vt:lpstr>Тема Office</vt:lpstr>
      <vt:lpstr>Ivanovo International  Model United Nations 2020</vt:lpstr>
      <vt:lpstr>Russian Delegates</vt:lpstr>
      <vt:lpstr>5 Committees  4 Resolutions 3 Languages 2 Journalists 1 Model </vt:lpstr>
      <vt:lpstr>Human Rights Council - russian </vt:lpstr>
      <vt:lpstr>BEST DELEGATES</vt:lpstr>
      <vt:lpstr>UNICEF - english</vt:lpstr>
      <vt:lpstr>BEST DELEGATE</vt:lpstr>
      <vt:lpstr>Security Council - english</vt:lpstr>
      <vt:lpstr>BEST DELEGATE</vt:lpstr>
      <vt:lpstr>ECOSOC - russian </vt:lpstr>
      <vt:lpstr>BEST DELEGATES</vt:lpstr>
      <vt:lpstr>Media Committee - language of modern technologies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Ivanovo International  Model United Nations 2020</dc:title>
  <dc:creator>Михаил Шилов</dc:creator>
  <cp:lastModifiedBy>Михаил Шилов</cp:lastModifiedBy>
  <cp:revision>1</cp:revision>
  <dcterms:created xsi:type="dcterms:W3CDTF">2020-04-23T16:45:37Z</dcterms:created>
  <dcterms:modified xsi:type="dcterms:W3CDTF">2020-04-23T16:45:38Z</dcterms:modified>
</cp:coreProperties>
</file>